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501F-3F88-4394-8179-618DA5A0B0E1}" type="datetimeFigureOut">
              <a:rPr lang="he-IL" smtClean="0"/>
              <a:t>כ"א/אלול/תשע"ז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64D5-B7ED-4FDD-B746-50FC5C3978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66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501F-3F88-4394-8179-618DA5A0B0E1}" type="datetimeFigureOut">
              <a:rPr lang="he-IL" smtClean="0"/>
              <a:t>כ"א/אלול/תשע"ז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64D5-B7ED-4FDD-B746-50FC5C3978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224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501F-3F88-4394-8179-618DA5A0B0E1}" type="datetimeFigureOut">
              <a:rPr lang="he-IL" smtClean="0"/>
              <a:t>כ"א/אלול/תשע"ז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64D5-B7ED-4FDD-B746-50FC5C3978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47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501F-3F88-4394-8179-618DA5A0B0E1}" type="datetimeFigureOut">
              <a:rPr lang="he-IL" smtClean="0"/>
              <a:t>כ"א/אלול/תשע"ז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64D5-B7ED-4FDD-B746-50FC5C3978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189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501F-3F88-4394-8179-618DA5A0B0E1}" type="datetimeFigureOut">
              <a:rPr lang="he-IL" smtClean="0"/>
              <a:t>כ"א/אלול/תשע"ז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64D5-B7ED-4FDD-B746-50FC5C3978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138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501F-3F88-4394-8179-618DA5A0B0E1}" type="datetimeFigureOut">
              <a:rPr lang="he-IL" smtClean="0"/>
              <a:t>כ"א/אלול/תשע"ז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64D5-B7ED-4FDD-B746-50FC5C3978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138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501F-3F88-4394-8179-618DA5A0B0E1}" type="datetimeFigureOut">
              <a:rPr lang="he-IL" smtClean="0"/>
              <a:t>כ"א/אלול/תשע"ז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64D5-B7ED-4FDD-B746-50FC5C3978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93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501F-3F88-4394-8179-618DA5A0B0E1}" type="datetimeFigureOut">
              <a:rPr lang="he-IL" smtClean="0"/>
              <a:t>כ"א/אלול/תשע"ז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64D5-B7ED-4FDD-B746-50FC5C3978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284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501F-3F88-4394-8179-618DA5A0B0E1}" type="datetimeFigureOut">
              <a:rPr lang="he-IL" smtClean="0"/>
              <a:t>כ"א/אלול/תשע"ז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64D5-B7ED-4FDD-B746-50FC5C3978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839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501F-3F88-4394-8179-618DA5A0B0E1}" type="datetimeFigureOut">
              <a:rPr lang="he-IL" smtClean="0"/>
              <a:t>כ"א/אלול/תשע"ז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64D5-B7ED-4FDD-B746-50FC5C3978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896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501F-3F88-4394-8179-618DA5A0B0E1}" type="datetimeFigureOut">
              <a:rPr lang="he-IL" smtClean="0"/>
              <a:t>כ"א/אלול/תשע"ז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64D5-B7ED-4FDD-B746-50FC5C3978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152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D501F-3F88-4394-8179-618DA5A0B0E1}" type="datetimeFigureOut">
              <a:rPr lang="he-IL" smtClean="0"/>
              <a:t>כ"א/אלול/תשע"ז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864D5-B7ED-4FDD-B746-50FC5C3978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426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D125C24-53AE-4D47-A752-383B77868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3640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‫הצגה על המסך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Tamar Ben-saadon</dc:creator>
  <cp:lastModifiedBy>tamarsay1@gmail.com</cp:lastModifiedBy>
  <cp:revision>7</cp:revision>
  <dcterms:created xsi:type="dcterms:W3CDTF">2017-09-03T09:10:48Z</dcterms:created>
  <dcterms:modified xsi:type="dcterms:W3CDTF">2017-09-12T08:59:04Z</dcterms:modified>
</cp:coreProperties>
</file>